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1" d="100"/>
          <a:sy n="101" d="100"/>
        </p:scale>
        <p:origin x="8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02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29BA528-5D77-4062-B6A1-F1FC1FDE131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BA9D6A-4FEC-4756-B65C-818FA5921D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401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CB626-FA33-4B21-B5D6-95491B856A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47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5A9E1-7FD1-4251-A69C-765013D093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947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66680-48CA-4248-AA1A-71F21DCAD0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822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5A9AB-F8A3-43E0-8D48-6D2D77123A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911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C17BF-4795-4F30-A701-4B304D6EBC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6148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C90BC-FF64-4A0E-8E03-AB51214B09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5785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AAE1E8-A182-4441-BE1A-28C79542A1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731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5FFC0-4E83-493C-BE63-36919E1B2C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3179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7AEAF-6E04-47F8-9212-A3E5993E95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4200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6A4CC9-1D43-47DE-BEDA-1B67B68F19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0180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79349D3-FF6E-49AF-B784-C80D9A0051F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BB4C-2916-4491-90E7-063B3EA8C2E4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US" altLang="en-US" sz="4400"/>
              <a:t>Name of Your Business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altLang="en-US" sz="3200"/>
              <a:t>Introduction to Business</a:t>
            </a:r>
          </a:p>
          <a:p>
            <a:r>
              <a:rPr lang="en-US" altLang="en-US" sz="3200"/>
              <a:t>Your Name</a:t>
            </a:r>
          </a:p>
          <a:p>
            <a:r>
              <a:rPr lang="en-US" altLang="en-US" sz="3200"/>
              <a:t>Today’s Date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F94B0-87EC-41F4-B4BC-B7B523CCE7C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Product/Service You Will Offer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Type of company you plan to start?</a:t>
            </a:r>
          </a:p>
          <a:p>
            <a:pPr lvl="1"/>
            <a:r>
              <a:rPr lang="en-US" altLang="en-US"/>
              <a:t>Manufacturing. Service, Retail, etc.</a:t>
            </a:r>
          </a:p>
          <a:p>
            <a:r>
              <a:rPr lang="en-US" altLang="en-US"/>
              <a:t>Explain product/service thoroughly.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F04-7524-42C5-803B-B8FBF7A21E6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altLang="en-US" sz="4000"/>
              <a:t>What need does your product fulfill?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A3E2-9637-4B01-BE15-B8399CF307A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Group of Potential Customers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F3929-4A38-4381-8574-1408C9D318B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Are there any major competitors you are presently aware of?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List and explain.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64C3-9E65-4343-8270-EA03B56041F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What must your business site have?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CB3B-0ADB-4907-8EDA-1D8C11F1596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Actual Chosen Business Location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Describe site</a:t>
            </a:r>
          </a:p>
          <a:p>
            <a:r>
              <a:rPr lang="en-US" altLang="en-US"/>
              <a:t>Explain why you chose it.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308A-9D44-46B2-AF52-DBCD745DC63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How will you finance your business?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275-6866-4BF9-8FFC-2DACAA45766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Reflection: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Is this a business you would truly consider starting? Explain.</a:t>
            </a:r>
          </a:p>
          <a:p>
            <a:pPr lvl="1"/>
            <a:r>
              <a:rPr lang="en-US" altLang="en-US"/>
              <a:t>Why?</a:t>
            </a:r>
          </a:p>
          <a:p>
            <a:pPr lvl="1"/>
            <a:r>
              <a:rPr lang="en-US" altLang="en-US"/>
              <a:t>Why Not?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115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Times New Roman</vt:lpstr>
      <vt:lpstr>Default Design</vt:lpstr>
      <vt:lpstr>Name of Your Business</vt:lpstr>
      <vt:lpstr>Product/Service You Will Offer</vt:lpstr>
      <vt:lpstr>What need does your product fulfill?</vt:lpstr>
      <vt:lpstr>Group of Potential Customers</vt:lpstr>
      <vt:lpstr>Are there any major competitors you are presently aware of?</vt:lpstr>
      <vt:lpstr>What must your business site have?</vt:lpstr>
      <vt:lpstr>Actual Chosen Business Location</vt:lpstr>
      <vt:lpstr>How will you finance your business?</vt:lpstr>
      <vt:lpstr>Reflection: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Your Business</dc:title>
  <dc:creator>FCS Admin</dc:creator>
  <cp:lastModifiedBy>Ellsworth, Tricia</cp:lastModifiedBy>
  <cp:revision>5</cp:revision>
  <dcterms:created xsi:type="dcterms:W3CDTF">2003-12-08T16:37:11Z</dcterms:created>
  <dcterms:modified xsi:type="dcterms:W3CDTF">2018-01-08T19:17:23Z</dcterms:modified>
</cp:coreProperties>
</file>